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Suisse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(FR),Val de Loire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Chateaux Loire (US),Bourgogne (FR),Drome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(FR),Bourgogne (FR),Chateaux Loire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(FR),Le Cap d Agde (FR),Biarritz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Ars en Ré (FR),Lacanau (FR),Palavas les Flots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(FR),Ars en Ré (FR),Palavas les Flots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(FR),Megève (FR),Les Gets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Thorens (FR),Alpe d Huez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(FR),Courchevel (FR),La Clusaz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(RE),Guadeloupe (GP),Tahiti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Martin (ile d Amérique du nord) (MF),Guadeloupe (GP),Réunion (RE)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Martin (ile d Amérique du nord) (MF),Guadeloupe (GP),Réunion (RE)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(FR),Lyon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Lille (FR),Tours (FR),Avignon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(FR),Lille (FR),Tours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Suiss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Suisse Megèv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3586"/>
          </a:xfrm>
          <a:prstGeom prst="rect">
            <a:avLst/>
          </a:prstGeom>
        </p:spPr>
      </p:pic>
      <p:pic>
        <p:nvPicPr>
          <p:cNvPr id="7" name="Picture 6" descr="Evolution mensuelle Suisse Les Get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Suisse La Clusa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Suisse Tig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mensuelle Suisse Val d Isèr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5945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28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Suisse Guadeloupe (GP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Suisse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Suisse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Suiss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Suisse Guyane (G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Suisse St Barthélémy (B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3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371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Suiss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Suiss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Suisse Ly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Suisse Strasbourg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Suisse Bordeaux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Suisse Avign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95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03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Suiss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Suiss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Suisse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Suisse Morva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Suisse Drom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Suisse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498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111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Suiss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Suisse Antib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Suisse Le Cap d Agd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Suisse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Suisse Biarrit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Suisse Palavas les Flot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Suis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77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